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8" r:id="rId3"/>
    <p:sldId id="275" r:id="rId4"/>
    <p:sldId id="273" r:id="rId5"/>
    <p:sldId id="274" r:id="rId6"/>
    <p:sldId id="282" r:id="rId7"/>
    <p:sldId id="272" r:id="rId8"/>
    <p:sldId id="264"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entury Gothic" panose="020B050202020202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9BD"/>
    <a:srgbClr val="FFFF00"/>
    <a:srgbClr val="E11CE6"/>
    <a:srgbClr val="CAACD4"/>
    <a:srgbClr val="B511A9"/>
    <a:srgbClr val="7C0688"/>
    <a:srgbClr val="8F079D"/>
    <a:srgbClr val="61056B"/>
    <a:srgbClr val="660066"/>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6ACAC3-B878-4204-BA0B-C2706CA167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1BC39D-AE36-48E4-A334-A206003E9F59}">
      <dgm:prSet/>
      <dgm:spPr>
        <a:solidFill>
          <a:schemeClr val="accent2">
            <a:lumMod val="75000"/>
          </a:schemeClr>
        </a:solidFill>
        <a:ln>
          <a:solidFill>
            <a:schemeClr val="tx2">
              <a:lumMod val="40000"/>
              <a:lumOff val="60000"/>
            </a:schemeClr>
          </a:solidFill>
        </a:ln>
      </dgm:spPr>
      <dgm:t>
        <a:bodyPr/>
        <a:lstStyle/>
        <a:p>
          <a:r>
            <a:rPr lang="en-US" dirty="0"/>
            <a:t>1: Hierarchy</a:t>
          </a:r>
          <a:endParaRPr lang="en-US" dirty="0">
            <a:latin typeface="Century Gothic" panose="020B0502020202020204" pitchFamily="34" charset="0"/>
          </a:endParaRPr>
        </a:p>
      </dgm:t>
    </dgm:pt>
    <dgm:pt modelId="{199CC7F4-90DC-40DA-BC90-5B8B72699378}" type="parTrans" cxnId="{6E2F6FEF-A0EB-4C79-BE05-FD075D14E624}">
      <dgm:prSet/>
      <dgm:spPr/>
      <dgm:t>
        <a:bodyPr/>
        <a:lstStyle/>
        <a:p>
          <a:endParaRPr lang="en-US"/>
        </a:p>
      </dgm:t>
    </dgm:pt>
    <dgm:pt modelId="{2CB7D4A8-B74B-4069-AD96-3630EA111EC8}" type="sibTrans" cxnId="{6E2F6FEF-A0EB-4C79-BE05-FD075D14E624}">
      <dgm:prSet/>
      <dgm:spPr/>
      <dgm:t>
        <a:bodyPr/>
        <a:lstStyle/>
        <a:p>
          <a:endParaRPr lang="en-US"/>
        </a:p>
      </dgm:t>
    </dgm:pt>
    <dgm:pt modelId="{E5D84F9B-3A86-44CA-BB3C-77AE0B6A5A63}">
      <dgm:prSet/>
      <dgm:spPr>
        <a:solidFill>
          <a:schemeClr val="accent2">
            <a:lumMod val="75000"/>
          </a:schemeClr>
        </a:solidFill>
      </dgm:spPr>
      <dgm:t>
        <a:bodyPr/>
        <a:lstStyle/>
        <a:p>
          <a:r>
            <a:rPr lang="en-US" dirty="0"/>
            <a:t>2: Scene View</a:t>
          </a:r>
          <a:endParaRPr lang="en-US" dirty="0">
            <a:latin typeface="Century Gothic" panose="020B0502020202020204" pitchFamily="34" charset="0"/>
          </a:endParaRPr>
        </a:p>
      </dgm:t>
    </dgm:pt>
    <dgm:pt modelId="{5CD9BD40-9FEA-4D24-AEA9-D712DC95B4F8}" type="parTrans" cxnId="{A1EA6D31-9EC9-48CB-BB25-1BD2DD4FD074}">
      <dgm:prSet/>
      <dgm:spPr/>
      <dgm:t>
        <a:bodyPr/>
        <a:lstStyle/>
        <a:p>
          <a:endParaRPr lang="en-US"/>
        </a:p>
      </dgm:t>
    </dgm:pt>
    <dgm:pt modelId="{4810F597-CB3C-46F0-9EC4-BD9EA2DDB0A2}" type="sibTrans" cxnId="{A1EA6D31-9EC9-48CB-BB25-1BD2DD4FD074}">
      <dgm:prSet/>
      <dgm:spPr/>
      <dgm:t>
        <a:bodyPr/>
        <a:lstStyle/>
        <a:p>
          <a:endParaRPr lang="en-US"/>
        </a:p>
      </dgm:t>
    </dgm:pt>
    <dgm:pt modelId="{E69B687C-A11E-41CD-A498-FE037769D4A0}">
      <dgm:prSet/>
      <dgm:spPr>
        <a:solidFill>
          <a:schemeClr val="accent2">
            <a:lumMod val="75000"/>
          </a:schemeClr>
        </a:solidFill>
      </dgm:spPr>
      <dgm:t>
        <a:bodyPr/>
        <a:lstStyle/>
        <a:p>
          <a:r>
            <a:rPr lang="en-US" dirty="0"/>
            <a:t>3: Inspector</a:t>
          </a:r>
          <a:endParaRPr lang="en-US" dirty="0">
            <a:latin typeface="Century Gothic" panose="020B0502020202020204" pitchFamily="34" charset="0"/>
          </a:endParaRPr>
        </a:p>
      </dgm:t>
    </dgm:pt>
    <dgm:pt modelId="{E2C60719-2B58-447D-A32A-58FABCBF6123}" type="parTrans" cxnId="{A8440A48-A216-451F-9554-E58BC7940445}">
      <dgm:prSet/>
      <dgm:spPr/>
      <dgm:t>
        <a:bodyPr/>
        <a:lstStyle/>
        <a:p>
          <a:endParaRPr lang="en-US"/>
        </a:p>
      </dgm:t>
    </dgm:pt>
    <dgm:pt modelId="{0C0D194D-F0D7-4C01-B7A8-80283C80149D}" type="sibTrans" cxnId="{A8440A48-A216-451F-9554-E58BC7940445}">
      <dgm:prSet/>
      <dgm:spPr/>
      <dgm:t>
        <a:bodyPr/>
        <a:lstStyle/>
        <a:p>
          <a:endParaRPr lang="en-US"/>
        </a:p>
      </dgm:t>
    </dgm:pt>
    <dgm:pt modelId="{A61C439C-5ACB-4C48-A4B6-0FEF77A5952B}">
      <dgm:prSet/>
      <dgm:spPr>
        <a:solidFill>
          <a:schemeClr val="accent2">
            <a:lumMod val="75000"/>
          </a:schemeClr>
        </a:solidFill>
      </dgm:spPr>
      <dgm:t>
        <a:bodyPr/>
        <a:lstStyle/>
        <a:p>
          <a:r>
            <a:rPr lang="en-US" dirty="0">
              <a:latin typeface="Century Gothic" panose="020B0502020202020204" pitchFamily="34" charset="0"/>
            </a:rPr>
            <a:t>4: </a:t>
          </a:r>
          <a:r>
            <a:rPr lang="en-US" dirty="0">
              <a:latin typeface="+mj-lt"/>
            </a:rPr>
            <a:t>Project Files</a:t>
          </a:r>
        </a:p>
      </dgm:t>
    </dgm:pt>
    <dgm:pt modelId="{370E1ABB-29B4-46D8-B711-B433C6CBAB9D}" type="parTrans" cxnId="{60864D19-0486-4AB3-9B39-F137A0E0A656}">
      <dgm:prSet/>
      <dgm:spPr/>
      <dgm:t>
        <a:bodyPr/>
        <a:lstStyle/>
        <a:p>
          <a:endParaRPr lang="en-US"/>
        </a:p>
      </dgm:t>
    </dgm:pt>
    <dgm:pt modelId="{C7E7D291-E7D3-43DA-B8F8-D9D199C5C2F0}" type="sibTrans" cxnId="{60864D19-0486-4AB3-9B39-F137A0E0A656}">
      <dgm:prSet/>
      <dgm:spPr/>
      <dgm:t>
        <a:bodyPr/>
        <a:lstStyle/>
        <a:p>
          <a:endParaRPr lang="en-US"/>
        </a:p>
      </dgm:t>
    </dgm:pt>
    <dgm:pt modelId="{1CCBBC68-94B7-48E2-92F4-7793B796CEB6}" type="pres">
      <dgm:prSet presAssocID="{3E6ACAC3-B878-4204-BA0B-C2706CA16730}" presName="linear" presStyleCnt="0">
        <dgm:presLayoutVars>
          <dgm:animLvl val="lvl"/>
          <dgm:resizeHandles val="exact"/>
        </dgm:presLayoutVars>
      </dgm:prSet>
      <dgm:spPr/>
    </dgm:pt>
    <dgm:pt modelId="{95C049A8-BC76-4377-93AF-EB63208B0B51}" type="pres">
      <dgm:prSet presAssocID="{DC1BC39D-AE36-48E4-A334-A206003E9F59}" presName="parentText" presStyleLbl="node1" presStyleIdx="0" presStyleCnt="4">
        <dgm:presLayoutVars>
          <dgm:chMax val="0"/>
          <dgm:bulletEnabled val="1"/>
        </dgm:presLayoutVars>
      </dgm:prSet>
      <dgm:spPr/>
    </dgm:pt>
    <dgm:pt modelId="{5C5AA7E4-DA6A-4931-ADB4-F21D2E753561}" type="pres">
      <dgm:prSet presAssocID="{2CB7D4A8-B74B-4069-AD96-3630EA111EC8}" presName="spacer" presStyleCnt="0"/>
      <dgm:spPr/>
    </dgm:pt>
    <dgm:pt modelId="{BECBBF5B-C08A-4608-9B98-AA9C053E1B03}" type="pres">
      <dgm:prSet presAssocID="{E5D84F9B-3A86-44CA-BB3C-77AE0B6A5A63}" presName="parentText" presStyleLbl="node1" presStyleIdx="1" presStyleCnt="4">
        <dgm:presLayoutVars>
          <dgm:chMax val="0"/>
          <dgm:bulletEnabled val="1"/>
        </dgm:presLayoutVars>
      </dgm:prSet>
      <dgm:spPr/>
    </dgm:pt>
    <dgm:pt modelId="{924DE734-1A75-40C5-BC55-DEE48BE55A76}" type="pres">
      <dgm:prSet presAssocID="{4810F597-CB3C-46F0-9EC4-BD9EA2DDB0A2}" presName="spacer" presStyleCnt="0"/>
      <dgm:spPr/>
    </dgm:pt>
    <dgm:pt modelId="{A22C05D3-EAB6-4BB4-83DE-F187324AB7F6}" type="pres">
      <dgm:prSet presAssocID="{E69B687C-A11E-41CD-A498-FE037769D4A0}" presName="parentText" presStyleLbl="node1" presStyleIdx="2" presStyleCnt="4">
        <dgm:presLayoutVars>
          <dgm:chMax val="0"/>
          <dgm:bulletEnabled val="1"/>
        </dgm:presLayoutVars>
      </dgm:prSet>
      <dgm:spPr/>
    </dgm:pt>
    <dgm:pt modelId="{FD8F0D42-6F30-44A7-A762-9B92B00B4F20}" type="pres">
      <dgm:prSet presAssocID="{0C0D194D-F0D7-4C01-B7A8-80283C80149D}" presName="spacer" presStyleCnt="0"/>
      <dgm:spPr/>
    </dgm:pt>
    <dgm:pt modelId="{6077623A-A1F1-4A59-95DC-92439E8B38AE}" type="pres">
      <dgm:prSet presAssocID="{A61C439C-5ACB-4C48-A4B6-0FEF77A5952B}" presName="parentText" presStyleLbl="node1" presStyleIdx="3" presStyleCnt="4">
        <dgm:presLayoutVars>
          <dgm:chMax val="0"/>
          <dgm:bulletEnabled val="1"/>
        </dgm:presLayoutVars>
      </dgm:prSet>
      <dgm:spPr/>
    </dgm:pt>
  </dgm:ptLst>
  <dgm:cxnLst>
    <dgm:cxn modelId="{60864D19-0486-4AB3-9B39-F137A0E0A656}" srcId="{3E6ACAC3-B878-4204-BA0B-C2706CA16730}" destId="{A61C439C-5ACB-4C48-A4B6-0FEF77A5952B}" srcOrd="3" destOrd="0" parTransId="{370E1ABB-29B4-46D8-B711-B433C6CBAB9D}" sibTransId="{C7E7D291-E7D3-43DA-B8F8-D9D199C5C2F0}"/>
    <dgm:cxn modelId="{A1EA6D31-9EC9-48CB-BB25-1BD2DD4FD074}" srcId="{3E6ACAC3-B878-4204-BA0B-C2706CA16730}" destId="{E5D84F9B-3A86-44CA-BB3C-77AE0B6A5A63}" srcOrd="1" destOrd="0" parTransId="{5CD9BD40-9FEA-4D24-AEA9-D712DC95B4F8}" sibTransId="{4810F597-CB3C-46F0-9EC4-BD9EA2DDB0A2}"/>
    <dgm:cxn modelId="{AB9CB541-45E1-4C91-97C9-12D4D6813D1C}" type="presOf" srcId="{E69B687C-A11E-41CD-A498-FE037769D4A0}" destId="{A22C05D3-EAB6-4BB4-83DE-F187324AB7F6}" srcOrd="0" destOrd="0" presId="urn:microsoft.com/office/officeart/2005/8/layout/vList2"/>
    <dgm:cxn modelId="{4E1F4666-3D2A-46D4-B59C-31D06341148A}" type="presOf" srcId="{E5D84F9B-3A86-44CA-BB3C-77AE0B6A5A63}" destId="{BECBBF5B-C08A-4608-9B98-AA9C053E1B03}" srcOrd="0" destOrd="0" presId="urn:microsoft.com/office/officeart/2005/8/layout/vList2"/>
    <dgm:cxn modelId="{A8440A48-A216-451F-9554-E58BC7940445}" srcId="{3E6ACAC3-B878-4204-BA0B-C2706CA16730}" destId="{E69B687C-A11E-41CD-A498-FE037769D4A0}" srcOrd="2" destOrd="0" parTransId="{E2C60719-2B58-447D-A32A-58FABCBF6123}" sibTransId="{0C0D194D-F0D7-4C01-B7A8-80283C80149D}"/>
    <dgm:cxn modelId="{B0A4F14B-9622-429F-8F51-9275736984DD}" type="presOf" srcId="{A61C439C-5ACB-4C48-A4B6-0FEF77A5952B}" destId="{6077623A-A1F1-4A59-95DC-92439E8B38AE}" srcOrd="0" destOrd="0" presId="urn:microsoft.com/office/officeart/2005/8/layout/vList2"/>
    <dgm:cxn modelId="{C0E1CD86-D198-492A-B41B-A8367CF43550}" type="presOf" srcId="{DC1BC39D-AE36-48E4-A334-A206003E9F59}" destId="{95C049A8-BC76-4377-93AF-EB63208B0B51}" srcOrd="0" destOrd="0" presId="urn:microsoft.com/office/officeart/2005/8/layout/vList2"/>
    <dgm:cxn modelId="{61FEACC6-1625-43D1-86A1-E2364A0D3CF2}" type="presOf" srcId="{3E6ACAC3-B878-4204-BA0B-C2706CA16730}" destId="{1CCBBC68-94B7-48E2-92F4-7793B796CEB6}" srcOrd="0" destOrd="0" presId="urn:microsoft.com/office/officeart/2005/8/layout/vList2"/>
    <dgm:cxn modelId="{6E2F6FEF-A0EB-4C79-BE05-FD075D14E624}" srcId="{3E6ACAC3-B878-4204-BA0B-C2706CA16730}" destId="{DC1BC39D-AE36-48E4-A334-A206003E9F59}" srcOrd="0" destOrd="0" parTransId="{199CC7F4-90DC-40DA-BC90-5B8B72699378}" sibTransId="{2CB7D4A8-B74B-4069-AD96-3630EA111EC8}"/>
    <dgm:cxn modelId="{3923D364-49D7-4BF8-ADE8-6D5E520A2EBA}" type="presParOf" srcId="{1CCBBC68-94B7-48E2-92F4-7793B796CEB6}" destId="{95C049A8-BC76-4377-93AF-EB63208B0B51}" srcOrd="0" destOrd="0" presId="urn:microsoft.com/office/officeart/2005/8/layout/vList2"/>
    <dgm:cxn modelId="{42EE8744-B0D7-436E-A366-437EBFB3F8C6}" type="presParOf" srcId="{1CCBBC68-94B7-48E2-92F4-7793B796CEB6}" destId="{5C5AA7E4-DA6A-4931-ADB4-F21D2E753561}" srcOrd="1" destOrd="0" presId="urn:microsoft.com/office/officeart/2005/8/layout/vList2"/>
    <dgm:cxn modelId="{2D782F06-3D72-4FAC-B65B-70D51E63E1FD}" type="presParOf" srcId="{1CCBBC68-94B7-48E2-92F4-7793B796CEB6}" destId="{BECBBF5B-C08A-4608-9B98-AA9C053E1B03}" srcOrd="2" destOrd="0" presId="urn:microsoft.com/office/officeart/2005/8/layout/vList2"/>
    <dgm:cxn modelId="{A3152458-A7FA-485B-8EBE-5F8518EC5A2A}" type="presParOf" srcId="{1CCBBC68-94B7-48E2-92F4-7793B796CEB6}" destId="{924DE734-1A75-40C5-BC55-DEE48BE55A76}" srcOrd="3" destOrd="0" presId="urn:microsoft.com/office/officeart/2005/8/layout/vList2"/>
    <dgm:cxn modelId="{5D6D8E22-E0F2-4213-AEB6-47AE52312613}" type="presParOf" srcId="{1CCBBC68-94B7-48E2-92F4-7793B796CEB6}" destId="{A22C05D3-EAB6-4BB4-83DE-F187324AB7F6}" srcOrd="4" destOrd="0" presId="urn:microsoft.com/office/officeart/2005/8/layout/vList2"/>
    <dgm:cxn modelId="{600CFFF6-A4AE-4D88-B988-14E5AC635CAF}" type="presParOf" srcId="{1CCBBC68-94B7-48E2-92F4-7793B796CEB6}" destId="{FD8F0D42-6F30-44A7-A762-9B92B00B4F20}" srcOrd="5" destOrd="0" presId="urn:microsoft.com/office/officeart/2005/8/layout/vList2"/>
    <dgm:cxn modelId="{DB7ABAC1-E320-4325-916B-F6233C66FB8B}" type="presParOf" srcId="{1CCBBC68-94B7-48E2-92F4-7793B796CEB6}" destId="{6077623A-A1F1-4A59-95DC-92439E8B38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049A8-BC76-4377-93AF-EB63208B0B51}">
      <dsp:nvSpPr>
        <dsp:cNvPr id="0" name=""/>
        <dsp:cNvSpPr/>
      </dsp:nvSpPr>
      <dsp:spPr>
        <a:xfrm>
          <a:off x="0" y="43715"/>
          <a:ext cx="2050106" cy="427635"/>
        </a:xfrm>
        <a:prstGeom prst="roundRect">
          <a:avLst/>
        </a:prstGeom>
        <a:solidFill>
          <a:schemeClr val="accent2">
            <a:lumMod val="75000"/>
          </a:schemeClr>
        </a:solidFill>
        <a:ln w="12700" cap="flat" cmpd="sng" algn="ctr">
          <a:solidFill>
            <a:schemeClr val="tx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1: Hierarchy</a:t>
          </a:r>
          <a:endParaRPr lang="en-US" sz="1700" kern="1200" dirty="0">
            <a:latin typeface="Century Gothic" panose="020B0502020202020204" pitchFamily="34" charset="0"/>
          </a:endParaRPr>
        </a:p>
      </dsp:txBody>
      <dsp:txXfrm>
        <a:off x="20875" y="64590"/>
        <a:ext cx="2008356" cy="385885"/>
      </dsp:txXfrm>
    </dsp:sp>
    <dsp:sp modelId="{BECBBF5B-C08A-4608-9B98-AA9C053E1B03}">
      <dsp:nvSpPr>
        <dsp:cNvPr id="0" name=""/>
        <dsp:cNvSpPr/>
      </dsp:nvSpPr>
      <dsp:spPr>
        <a:xfrm>
          <a:off x="0" y="520310"/>
          <a:ext cx="2050106" cy="42763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2: Scene View</a:t>
          </a:r>
          <a:endParaRPr lang="en-US" sz="1700" kern="1200" dirty="0">
            <a:latin typeface="Century Gothic" panose="020B0502020202020204" pitchFamily="34" charset="0"/>
          </a:endParaRPr>
        </a:p>
      </dsp:txBody>
      <dsp:txXfrm>
        <a:off x="20875" y="541185"/>
        <a:ext cx="2008356" cy="385885"/>
      </dsp:txXfrm>
    </dsp:sp>
    <dsp:sp modelId="{A22C05D3-EAB6-4BB4-83DE-F187324AB7F6}">
      <dsp:nvSpPr>
        <dsp:cNvPr id="0" name=""/>
        <dsp:cNvSpPr/>
      </dsp:nvSpPr>
      <dsp:spPr>
        <a:xfrm>
          <a:off x="0" y="996905"/>
          <a:ext cx="2050106" cy="42763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Inspector</a:t>
          </a:r>
          <a:endParaRPr lang="en-US" sz="1700" kern="1200" dirty="0">
            <a:latin typeface="Century Gothic" panose="020B0502020202020204" pitchFamily="34" charset="0"/>
          </a:endParaRPr>
        </a:p>
      </dsp:txBody>
      <dsp:txXfrm>
        <a:off x="20875" y="1017780"/>
        <a:ext cx="2008356" cy="385885"/>
      </dsp:txXfrm>
    </dsp:sp>
    <dsp:sp modelId="{6077623A-A1F1-4A59-95DC-92439E8B38AE}">
      <dsp:nvSpPr>
        <dsp:cNvPr id="0" name=""/>
        <dsp:cNvSpPr/>
      </dsp:nvSpPr>
      <dsp:spPr>
        <a:xfrm>
          <a:off x="0" y="1473500"/>
          <a:ext cx="2050106" cy="42763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Century Gothic" panose="020B0502020202020204" pitchFamily="34" charset="0"/>
            </a:rPr>
            <a:t>4: </a:t>
          </a:r>
          <a:r>
            <a:rPr lang="en-US" sz="1700" kern="1200" dirty="0">
              <a:latin typeface="+mj-lt"/>
            </a:rPr>
            <a:t>Project Files</a:t>
          </a:r>
        </a:p>
      </dsp:txBody>
      <dsp:txXfrm>
        <a:off x="20875" y="1494375"/>
        <a:ext cx="2008356" cy="3858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7855e442e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7855e442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c6dcd8e82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c6dcd8e82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5E9A-15CD-4A7F-9852-DF15921545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8CD192-AFB6-47B9-8EBC-9412943DE99D}"/>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D191CD59-355E-4202-9B92-D4418114B2BA}"/>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4BCDA93E-0E50-49AA-971D-68B6B83724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7D67284A-6F47-41B5-896D-52549B2C4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 y="0"/>
            <a:ext cx="9144000" cy="5143500"/>
          </a:xfrm>
          <a:prstGeom prst="rect">
            <a:avLst/>
          </a:prstGeom>
        </p:spPr>
      </p:pic>
      <p:grpSp>
        <p:nvGrpSpPr>
          <p:cNvPr id="9" name="Group 8">
            <a:extLst>
              <a:ext uri="{FF2B5EF4-FFF2-40B4-BE49-F238E27FC236}">
                <a16:creationId xmlns:a16="http://schemas.microsoft.com/office/drawing/2014/main" id="{3F91474C-0D46-48FB-AF0F-E259349A10B4}"/>
              </a:ext>
            </a:extLst>
          </p:cNvPr>
          <p:cNvGrpSpPr/>
          <p:nvPr/>
        </p:nvGrpSpPr>
        <p:grpSpPr>
          <a:xfrm>
            <a:off x="-1" y="1"/>
            <a:ext cx="9144001" cy="5233496"/>
            <a:chOff x="-500989" y="335505"/>
            <a:chExt cx="12192001" cy="6977995"/>
          </a:xfrm>
        </p:grpSpPr>
        <p:sp>
          <p:nvSpPr>
            <p:cNvPr id="7" name="Rectangle 6">
              <a:extLst>
                <a:ext uri="{FF2B5EF4-FFF2-40B4-BE49-F238E27FC236}">
                  <a16:creationId xmlns:a16="http://schemas.microsoft.com/office/drawing/2014/main" id="{CD5714A9-4E83-41B7-AFB6-0D33E297B316}"/>
                </a:ext>
              </a:extLst>
            </p:cNvPr>
            <p:cNvSpPr/>
            <p:nvPr userDrawn="1"/>
          </p:nvSpPr>
          <p:spPr>
            <a:xfrm>
              <a:off x="-500989" y="335505"/>
              <a:ext cx="12192001" cy="68580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pic>
          <p:nvPicPr>
            <p:cNvPr id="8" name="Picture 7">
              <a:extLst>
                <a:ext uri="{FF2B5EF4-FFF2-40B4-BE49-F238E27FC236}">
                  <a16:creationId xmlns:a16="http://schemas.microsoft.com/office/drawing/2014/main" id="{17BCA39E-F1D8-4C54-A82F-C9AEBBFE90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164" y="455500"/>
              <a:ext cx="6858000" cy="6858000"/>
            </a:xfrm>
            <a:prstGeom prst="rect">
              <a:avLst/>
            </a:prstGeom>
          </p:spPr>
        </p:pic>
      </p:grpSp>
    </p:spTree>
    <p:extLst>
      <p:ext uri="{BB962C8B-B14F-4D97-AF65-F5344CB8AC3E}">
        <p14:creationId xmlns:p14="http://schemas.microsoft.com/office/powerpoint/2010/main" val="8165130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0238-7131-469D-A5D6-83B5F99D28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F978C-3836-43B4-B414-00FAC2F151EF}"/>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D8510221-1928-4496-AD9D-BD3BEBE53A8E}"/>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88194DD0-2B83-448E-AFDE-1A541E7584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3BCBA193-5B7D-411D-A771-468846919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7" name="Rectangle 6">
            <a:extLst>
              <a:ext uri="{FF2B5EF4-FFF2-40B4-BE49-F238E27FC236}">
                <a16:creationId xmlns:a16="http://schemas.microsoft.com/office/drawing/2014/main" id="{315531FE-C708-46D8-9C51-CCF992D0CB2E}"/>
              </a:ext>
            </a:extLst>
          </p:cNvPr>
          <p:cNvSpPr/>
          <p:nvPr/>
        </p:nvSpPr>
        <p:spPr>
          <a:xfrm>
            <a:off x="-1"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sp>
        <p:nvSpPr>
          <p:cNvPr id="8" name="Rectangle 7">
            <a:extLst>
              <a:ext uri="{FF2B5EF4-FFF2-40B4-BE49-F238E27FC236}">
                <a16:creationId xmlns:a16="http://schemas.microsoft.com/office/drawing/2014/main" id="{8DBE1E73-356C-409E-A6BD-F805981468A2}"/>
              </a:ext>
            </a:extLst>
          </p:cNvPr>
          <p:cNvSpPr/>
          <p:nvPr/>
        </p:nvSpPr>
        <p:spPr>
          <a:xfrm>
            <a:off x="0" y="-4397"/>
            <a:ext cx="2950504" cy="5143500"/>
          </a:xfrm>
          <a:prstGeom prst="rect">
            <a:avLst/>
          </a:prstGeom>
          <a:solidFill>
            <a:srgbClr val="F70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pic>
        <p:nvPicPr>
          <p:cNvPr id="11" name="Picture 10">
            <a:extLst>
              <a:ext uri="{FF2B5EF4-FFF2-40B4-BE49-F238E27FC236}">
                <a16:creationId xmlns:a16="http://schemas.microsoft.com/office/drawing/2014/main" id="{1287B353-1D0A-4F1C-BF8D-9BA112C0DF5B}"/>
              </a:ext>
            </a:extLst>
          </p:cNvPr>
          <p:cNvPicPr>
            <a:picLocks noChangeAspect="1"/>
          </p:cNvPicPr>
          <p:nvPr/>
        </p:nvPicPr>
        <p:blipFill rotWithShape="1">
          <a:blip r:embed="rId3">
            <a:extLst>
              <a:ext uri="{28A0092B-C50C-407E-A947-70E740481C1C}">
                <a14:useLocalDpi xmlns:a14="http://schemas.microsoft.com/office/drawing/2010/main" val="0"/>
              </a:ext>
            </a:extLst>
          </a:blip>
          <a:srcRect r="40415" b="51124"/>
          <a:stretch/>
        </p:blipFill>
        <p:spPr>
          <a:xfrm rot="1025188">
            <a:off x="3252185" y="1964425"/>
            <a:ext cx="3064749" cy="2513942"/>
          </a:xfrm>
          <a:prstGeom prst="rect">
            <a:avLst/>
          </a:prstGeom>
        </p:spPr>
      </p:pic>
    </p:spTree>
    <p:extLst>
      <p:ext uri="{BB962C8B-B14F-4D97-AF65-F5344CB8AC3E}">
        <p14:creationId xmlns:p14="http://schemas.microsoft.com/office/powerpoint/2010/main" val="15594028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E76E10-6117-44BA-AA7C-8F0FF5FF3413}"/>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63ACC02A-A52D-480D-BBB2-D645BABD1D04}"/>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436320D2-4770-4546-9A02-5A2714BDB1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88F8B5CB-E72C-4E28-B037-14C2E9FC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79245ADF-56E0-42A7-8E03-51D03012D9EF}"/>
              </a:ext>
            </a:extLst>
          </p:cNvPr>
          <p:cNvSpPr/>
          <p:nvPr/>
        </p:nvSpPr>
        <p:spPr>
          <a:xfrm>
            <a:off x="-1"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spTree>
    <p:extLst>
      <p:ext uri="{BB962C8B-B14F-4D97-AF65-F5344CB8AC3E}">
        <p14:creationId xmlns:p14="http://schemas.microsoft.com/office/powerpoint/2010/main" val="14115620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0CF371-F1CE-44E0-B5A0-351D136D8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01B01A52-617A-4629-BE2E-18D062227F2A}"/>
              </a:ext>
            </a:extLst>
          </p:cNvPr>
          <p:cNvSpPr/>
          <p:nvPr/>
        </p:nvSpPr>
        <p:spPr>
          <a:xfrm>
            <a:off x="-1"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pic>
        <p:nvPicPr>
          <p:cNvPr id="30" name="Picture 29">
            <a:extLst>
              <a:ext uri="{FF2B5EF4-FFF2-40B4-BE49-F238E27FC236}">
                <a16:creationId xmlns:a16="http://schemas.microsoft.com/office/drawing/2014/main" id="{AF0B166D-8585-4300-AF47-D5B4B9DDE28E}"/>
              </a:ext>
            </a:extLst>
          </p:cNvPr>
          <p:cNvPicPr>
            <a:picLocks noChangeAspect="1"/>
          </p:cNvPicPr>
          <p:nvPr/>
        </p:nvPicPr>
        <p:blipFill rotWithShape="1">
          <a:blip r:embed="rId3">
            <a:extLst>
              <a:ext uri="{28A0092B-C50C-407E-A947-70E740481C1C}">
                <a14:useLocalDpi xmlns:a14="http://schemas.microsoft.com/office/drawing/2010/main" val="0"/>
              </a:ext>
            </a:extLst>
          </a:blip>
          <a:srcRect r="40415" b="51124"/>
          <a:stretch/>
        </p:blipFill>
        <p:spPr>
          <a:xfrm rot="1025188">
            <a:off x="131582" y="1770959"/>
            <a:ext cx="3064749" cy="2513942"/>
          </a:xfrm>
          <a:prstGeom prst="rect">
            <a:avLst/>
          </a:prstGeom>
        </p:spPr>
      </p:pic>
      <p:pic>
        <p:nvPicPr>
          <p:cNvPr id="31" name="Picture 30">
            <a:extLst>
              <a:ext uri="{FF2B5EF4-FFF2-40B4-BE49-F238E27FC236}">
                <a16:creationId xmlns:a16="http://schemas.microsoft.com/office/drawing/2014/main" id="{5F13D7FF-3DCB-42F2-89A1-62084A57CD24}"/>
              </a:ext>
            </a:extLst>
          </p:cNvPr>
          <p:cNvPicPr>
            <a:picLocks noChangeAspect="1"/>
          </p:cNvPicPr>
          <p:nvPr/>
        </p:nvPicPr>
        <p:blipFill rotWithShape="1">
          <a:blip r:embed="rId3">
            <a:extLst>
              <a:ext uri="{28A0092B-C50C-407E-A947-70E740481C1C}">
                <a14:useLocalDpi xmlns:a14="http://schemas.microsoft.com/office/drawing/2010/main" val="0"/>
              </a:ext>
            </a:extLst>
          </a:blip>
          <a:srcRect r="40415" b="51124"/>
          <a:stretch/>
        </p:blipFill>
        <p:spPr>
          <a:xfrm rot="1025188">
            <a:off x="2496368" y="775375"/>
            <a:ext cx="3064749" cy="2513942"/>
          </a:xfrm>
          <a:prstGeom prst="rect">
            <a:avLst/>
          </a:prstGeom>
        </p:spPr>
      </p:pic>
    </p:spTree>
    <p:extLst>
      <p:ext uri="{BB962C8B-B14F-4D97-AF65-F5344CB8AC3E}">
        <p14:creationId xmlns:p14="http://schemas.microsoft.com/office/powerpoint/2010/main" val="22135988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3311-1B91-48EE-AD99-A3F33415D7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63E2B-5A81-49D3-A6DD-64F1B17E83CD}"/>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4C5DF8ED-ABBC-46D8-A090-F980180A61D5}"/>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830382C8-76C4-4529-92FC-E1855C6EC2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B14B8979-92F4-4771-AD3C-BB8A65B7D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CBB891DC-075A-47CD-8937-A29E5A0A044E}"/>
              </a:ext>
            </a:extLst>
          </p:cNvPr>
          <p:cNvSpPr/>
          <p:nvPr/>
        </p:nvSpPr>
        <p:spPr>
          <a:xfrm>
            <a:off x="-1"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pic>
        <p:nvPicPr>
          <p:cNvPr id="19" name="Picture 18">
            <a:extLst>
              <a:ext uri="{FF2B5EF4-FFF2-40B4-BE49-F238E27FC236}">
                <a16:creationId xmlns:a16="http://schemas.microsoft.com/office/drawing/2014/main" id="{99BBCE82-F082-4E6D-B750-C9A980139AB6}"/>
              </a:ext>
            </a:extLst>
          </p:cNvPr>
          <p:cNvPicPr>
            <a:picLocks noChangeAspect="1"/>
          </p:cNvPicPr>
          <p:nvPr/>
        </p:nvPicPr>
        <p:blipFill rotWithShape="1">
          <a:blip r:embed="rId3">
            <a:extLst>
              <a:ext uri="{28A0092B-C50C-407E-A947-70E740481C1C}">
                <a14:useLocalDpi xmlns:a14="http://schemas.microsoft.com/office/drawing/2010/main" val="0"/>
              </a:ext>
            </a:extLst>
          </a:blip>
          <a:srcRect r="40415" b="51124"/>
          <a:stretch/>
        </p:blipFill>
        <p:spPr>
          <a:xfrm rot="1025188">
            <a:off x="318349" y="737094"/>
            <a:ext cx="3064749" cy="2513942"/>
          </a:xfrm>
          <a:prstGeom prst="rect">
            <a:avLst/>
          </a:prstGeom>
        </p:spPr>
      </p:pic>
      <p:sp>
        <p:nvSpPr>
          <p:cNvPr id="22" name="Right Triangle 21">
            <a:extLst>
              <a:ext uri="{FF2B5EF4-FFF2-40B4-BE49-F238E27FC236}">
                <a16:creationId xmlns:a16="http://schemas.microsoft.com/office/drawing/2014/main" id="{7CA9B0B3-F13E-41A2-860F-F8A50C10EBCC}"/>
              </a:ext>
            </a:extLst>
          </p:cNvPr>
          <p:cNvSpPr/>
          <p:nvPr/>
        </p:nvSpPr>
        <p:spPr>
          <a:xfrm rot="16200000">
            <a:off x="5358070" y="1366003"/>
            <a:ext cx="2719163" cy="4835832"/>
          </a:xfrm>
          <a:prstGeom prst="rtTriangle">
            <a:avLst/>
          </a:prstGeom>
          <a:solidFill>
            <a:srgbClr val="F70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n>
                <a:solidFill>
                  <a:schemeClr val="accent1">
                    <a:shade val="50000"/>
                  </a:schemeClr>
                </a:solidFill>
              </a:ln>
            </a:endParaRPr>
          </a:p>
        </p:txBody>
      </p:sp>
    </p:spTree>
    <p:extLst>
      <p:ext uri="{BB962C8B-B14F-4D97-AF65-F5344CB8AC3E}">
        <p14:creationId xmlns:p14="http://schemas.microsoft.com/office/powerpoint/2010/main" val="30482805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7D3CEF-65F4-4938-B308-E2BF6E462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B956B40-07BA-46E6-96CB-82F2168B5889}"/>
              </a:ext>
            </a:extLst>
          </p:cNvPr>
          <p:cNvSpPr/>
          <p:nvPr/>
        </p:nvSpPr>
        <p:spPr>
          <a:xfrm>
            <a:off x="-1"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pic>
        <p:nvPicPr>
          <p:cNvPr id="8" name="Picture 7">
            <a:extLst>
              <a:ext uri="{FF2B5EF4-FFF2-40B4-BE49-F238E27FC236}">
                <a16:creationId xmlns:a16="http://schemas.microsoft.com/office/drawing/2014/main" id="{F3DFE733-6249-4C90-B4D9-75825039EB0D}"/>
              </a:ext>
            </a:extLst>
          </p:cNvPr>
          <p:cNvPicPr>
            <a:picLocks noChangeAspect="1"/>
          </p:cNvPicPr>
          <p:nvPr/>
        </p:nvPicPr>
        <p:blipFill rotWithShape="1">
          <a:blip r:embed="rId3">
            <a:extLst>
              <a:ext uri="{28A0092B-C50C-407E-A947-70E740481C1C}">
                <a14:useLocalDpi xmlns:a14="http://schemas.microsoft.com/office/drawing/2010/main" val="0"/>
              </a:ext>
            </a:extLst>
          </a:blip>
          <a:srcRect r="40415" b="51124"/>
          <a:stretch/>
        </p:blipFill>
        <p:spPr>
          <a:xfrm rot="1025188">
            <a:off x="5434519" y="1451866"/>
            <a:ext cx="3064749" cy="2513942"/>
          </a:xfrm>
          <a:prstGeom prst="rect">
            <a:avLst/>
          </a:prstGeom>
        </p:spPr>
      </p:pic>
    </p:spTree>
    <p:extLst>
      <p:ext uri="{BB962C8B-B14F-4D97-AF65-F5344CB8AC3E}">
        <p14:creationId xmlns:p14="http://schemas.microsoft.com/office/powerpoint/2010/main" val="20924746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687E3AA-D061-40F5-851B-E9DBC0C8E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7C652D0E-D03B-4762-8E69-BD85F6632B1D}"/>
              </a:ext>
            </a:extLst>
          </p:cNvPr>
          <p:cNvSpPr/>
          <p:nvPr/>
        </p:nvSpPr>
        <p:spPr>
          <a:xfrm>
            <a:off x="-21890" y="-8346"/>
            <a:ext cx="9175415"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dirty="0"/>
          </a:p>
        </p:txBody>
      </p:sp>
    </p:spTree>
    <p:extLst>
      <p:ext uri="{BB962C8B-B14F-4D97-AF65-F5344CB8AC3E}">
        <p14:creationId xmlns:p14="http://schemas.microsoft.com/office/powerpoint/2010/main" val="29703849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1EAD5-52F3-4C60-86E1-598E09C0B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1066" cy="5143500"/>
          </a:xfrm>
          <a:prstGeom prst="rect">
            <a:avLst/>
          </a:prstGeom>
        </p:spPr>
      </p:pic>
      <p:sp>
        <p:nvSpPr>
          <p:cNvPr id="8" name="Rectangle 7">
            <a:extLst>
              <a:ext uri="{FF2B5EF4-FFF2-40B4-BE49-F238E27FC236}">
                <a16:creationId xmlns:a16="http://schemas.microsoft.com/office/drawing/2014/main" id="{7E301864-BFC3-4530-8E79-2494E5505BD2}"/>
              </a:ext>
            </a:extLst>
          </p:cNvPr>
          <p:cNvSpPr/>
          <p:nvPr/>
        </p:nvSpPr>
        <p:spPr>
          <a:xfrm>
            <a:off x="1190"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spTree>
    <p:extLst>
      <p:ext uri="{BB962C8B-B14F-4D97-AF65-F5344CB8AC3E}">
        <p14:creationId xmlns:p14="http://schemas.microsoft.com/office/powerpoint/2010/main" val="27304416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th-TH"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p>
            <a:fld id="{0C50E5A5-9384-4179-BE8D-170A269FB17F}" type="datetimeFigureOut">
              <a:rPr lang="th-TH" smtClean="0"/>
              <a:t>22/02/65</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177405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50E5A5-9384-4179-BE8D-170A269FB17F}" type="datetimeFigureOut">
              <a:rPr lang="th-TH" smtClean="0"/>
              <a:t>22/02/65</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5562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295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50E5A5-9384-4179-BE8D-170A269FB17F}" type="datetimeFigureOut">
              <a:rPr lang="th-TH" smtClean="0"/>
              <a:t>22/02/65</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9" name="Picture 8">
            <a:extLst>
              <a:ext uri="{FF2B5EF4-FFF2-40B4-BE49-F238E27FC236}">
                <a16:creationId xmlns:a16="http://schemas.microsoft.com/office/drawing/2014/main" id="{7C7D3409-3A41-436E-A5D7-A23981BC4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20265" cy="5143500"/>
          </a:xfrm>
          <a:prstGeom prst="rect">
            <a:avLst/>
          </a:prstGeom>
        </p:spPr>
      </p:pic>
    </p:spTree>
    <p:extLst>
      <p:ext uri="{BB962C8B-B14F-4D97-AF65-F5344CB8AC3E}">
        <p14:creationId xmlns:p14="http://schemas.microsoft.com/office/powerpoint/2010/main" val="15550658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67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FBD0-0577-4D7E-B899-C214BB7388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D3819-731D-45CA-90B8-B438548778BD}"/>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EC4FE6DA-CC14-4932-8AF5-86FEA4EE5EC1}"/>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A2302DC0-F87F-4E68-A22D-A35D313FDA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15D3F7E8-693F-48AA-833F-798186A31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9156582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920F7B-730C-44CC-B694-FA727AC59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9144000" cy="5143500"/>
          </a:xfrm>
          <a:prstGeom prst="rect">
            <a:avLst/>
          </a:prstGeom>
        </p:spPr>
      </p:pic>
      <p:sp>
        <p:nvSpPr>
          <p:cNvPr id="3" name="Date Placeholder 2">
            <a:extLst>
              <a:ext uri="{FF2B5EF4-FFF2-40B4-BE49-F238E27FC236}">
                <a16:creationId xmlns:a16="http://schemas.microsoft.com/office/drawing/2014/main" id="{705525F7-285B-4EBC-B9B2-98974FAC2B9A}"/>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F4ECC433-0AA1-4107-9574-30C206107B7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58301803-E3AE-4366-82CF-B193EA32464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93206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43280-A022-492A-962F-422B4CC6B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45D63BE-2CF1-4856-A842-18C431069B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373BFA-C962-4106-9CD8-F87F4CC79A59}"/>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63CF8E1A-3CA7-4685-B293-2B9F4249C24F}"/>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8EA31F02-21B0-4C18-A902-63B3ADF77B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36148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E99CE-5B68-4B0C-9CFA-434BEFF65666}"/>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7AF94221-9425-444F-AB12-2B7D78494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1E3BA2E5-5ADB-4043-8567-C944DE445480}"/>
              </a:ext>
            </a:extLst>
          </p:cNvPr>
          <p:cNvSpPr/>
          <p:nvPr/>
        </p:nvSpPr>
        <p:spPr>
          <a:xfrm rot="10800000">
            <a:off x="-1" y="0"/>
            <a:ext cx="9144001" cy="5143500"/>
          </a:xfrm>
          <a:prstGeom prst="rect">
            <a:avLst/>
          </a:prstGeom>
          <a:gradFill>
            <a:gsLst>
              <a:gs pos="0">
                <a:schemeClr val="tx1"/>
              </a:gs>
              <a:gs pos="100000">
                <a:srgbClr val="1229B7">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50"/>
          </a:p>
        </p:txBody>
      </p:sp>
    </p:spTree>
    <p:extLst>
      <p:ext uri="{BB962C8B-B14F-4D97-AF65-F5344CB8AC3E}">
        <p14:creationId xmlns:p14="http://schemas.microsoft.com/office/powerpoint/2010/main" val="13397645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CDBF-28AD-45C3-9EDA-0475F39ECB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AC9AA-468E-4E59-9E76-9E4FCC1E2877}"/>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10A94C30-B550-43BA-8F0F-8928E7747981}"/>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8A85EE12-A812-4FFD-968E-2514C283C4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Content Placeholder 3">
            <a:extLst>
              <a:ext uri="{FF2B5EF4-FFF2-40B4-BE49-F238E27FC236}">
                <a16:creationId xmlns:a16="http://schemas.microsoft.com/office/drawing/2014/main" id="{72FDF429-95A7-4152-9132-4046CEAF2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58286" cy="5143500"/>
          </a:xfrm>
          <a:prstGeom prst="rect">
            <a:avLst/>
          </a:prstGeom>
          <a:noFill/>
          <a:ln w="38100">
            <a:noFill/>
          </a:ln>
        </p:spPr>
      </p:pic>
    </p:spTree>
    <p:extLst>
      <p:ext uri="{BB962C8B-B14F-4D97-AF65-F5344CB8AC3E}">
        <p14:creationId xmlns:p14="http://schemas.microsoft.com/office/powerpoint/2010/main" val="29932813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E219-C0F0-4A4F-8B0E-C72601F8E9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7B6FD1-1CA5-413E-946E-60EA4C01AC8D}"/>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12D3ED03-D509-4B96-998C-E828EC105A87}"/>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9F746D1D-CF86-4AF9-9D65-8DA4CA9E35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9AC64B20-EA2A-4795-B1E4-458795D74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968842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2545-1B3D-4ED0-9CB5-6123AD96D3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4BD749-070E-41A9-B5DB-377B7FDE9662}"/>
              </a:ext>
            </a:extLst>
          </p:cNvPr>
          <p:cNvSpPr>
            <a:spLocks noGrp="1"/>
          </p:cNvSpPr>
          <p:nvPr>
            <p:ph type="dt" sz="half" idx="10"/>
          </p:nvPr>
        </p:nvSpPr>
        <p:spPr/>
        <p:txBody>
          <a:bodyPr/>
          <a:lstStyle/>
          <a:p>
            <a:fld id="{0C50E5A5-9384-4179-BE8D-170A269FB17F}" type="datetimeFigureOut">
              <a:rPr lang="th-TH" smtClean="0"/>
              <a:t>22/02/65</a:t>
            </a:fld>
            <a:endParaRPr lang="th-TH"/>
          </a:p>
        </p:txBody>
      </p:sp>
      <p:sp>
        <p:nvSpPr>
          <p:cNvPr id="4" name="Footer Placeholder 3">
            <a:extLst>
              <a:ext uri="{FF2B5EF4-FFF2-40B4-BE49-F238E27FC236}">
                <a16:creationId xmlns:a16="http://schemas.microsoft.com/office/drawing/2014/main" id="{D558DC54-C001-4C54-90C5-B7A670F6B731}"/>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10EA8CF8-0EDB-45DA-B0CE-5D9681A11F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6" name="Picture 5">
            <a:extLst>
              <a:ext uri="{FF2B5EF4-FFF2-40B4-BE49-F238E27FC236}">
                <a16:creationId xmlns:a16="http://schemas.microsoft.com/office/drawing/2014/main" id="{32A9B52D-D96A-44F0-A10B-EADF88ED8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Frame 6">
            <a:extLst>
              <a:ext uri="{FF2B5EF4-FFF2-40B4-BE49-F238E27FC236}">
                <a16:creationId xmlns:a16="http://schemas.microsoft.com/office/drawing/2014/main" id="{C2FA5DE9-196D-4739-B06D-652FE787F94C}"/>
              </a:ext>
            </a:extLst>
          </p:cNvPr>
          <p:cNvSpPr/>
          <p:nvPr/>
        </p:nvSpPr>
        <p:spPr>
          <a:xfrm>
            <a:off x="0" y="0"/>
            <a:ext cx="9144000" cy="5143500"/>
          </a:xfrm>
          <a:prstGeom prst="frame">
            <a:avLst>
              <a:gd name="adj1" fmla="val 2232"/>
            </a:avLst>
          </a:prstGeom>
          <a:solidFill>
            <a:srgbClr val="F70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Tree>
    <p:extLst>
      <p:ext uri="{BB962C8B-B14F-4D97-AF65-F5344CB8AC3E}">
        <p14:creationId xmlns:p14="http://schemas.microsoft.com/office/powerpoint/2010/main" val="18183998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C50E5A5-9384-4179-BE8D-170A269FB17F}" type="datetimeFigureOut">
              <a:rPr lang="th-TH" smtClean="0"/>
              <a:t>22/02/65</a:t>
            </a:fld>
            <a:endParaRPr lang="th-TH"/>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th-TH"/>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1062441"/>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2"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h-TH"/>
      </a:defPPr>
      <a:lvl1pPr marL="0" algn="l" defTabSz="685800" rtl="0" eaLnBrk="1" latinLnBrk="0" hangingPunct="1">
        <a:defRPr sz="2100" kern="1200">
          <a:solidFill>
            <a:schemeClr val="tx1"/>
          </a:solidFill>
          <a:latin typeface="+mn-lt"/>
          <a:ea typeface="+mn-ea"/>
          <a:cs typeface="+mn-cs"/>
        </a:defRPr>
      </a:lvl1pPr>
      <a:lvl2pPr marL="342900" algn="l" defTabSz="685800" rtl="0" eaLnBrk="1" latinLnBrk="0" hangingPunct="1">
        <a:defRPr sz="2100" kern="1200">
          <a:solidFill>
            <a:schemeClr val="tx1"/>
          </a:solidFill>
          <a:latin typeface="+mn-lt"/>
          <a:ea typeface="+mn-ea"/>
          <a:cs typeface="+mn-cs"/>
        </a:defRPr>
      </a:lvl2pPr>
      <a:lvl3pPr marL="685800" algn="l" defTabSz="685800" rtl="0" eaLnBrk="1" latinLnBrk="0" hangingPunct="1">
        <a:defRPr sz="2100" kern="1200">
          <a:solidFill>
            <a:schemeClr val="tx1"/>
          </a:solidFill>
          <a:latin typeface="+mn-lt"/>
          <a:ea typeface="+mn-ea"/>
          <a:cs typeface="+mn-cs"/>
        </a:defRPr>
      </a:lvl3pPr>
      <a:lvl4pPr marL="1028700" algn="l" defTabSz="685800" rtl="0" eaLnBrk="1" latinLnBrk="0" hangingPunct="1">
        <a:defRPr sz="2100" kern="1200">
          <a:solidFill>
            <a:schemeClr val="tx1"/>
          </a:solidFill>
          <a:latin typeface="+mn-lt"/>
          <a:ea typeface="+mn-ea"/>
          <a:cs typeface="+mn-cs"/>
        </a:defRPr>
      </a:lvl4pPr>
      <a:lvl5pPr marL="1371600" algn="l" defTabSz="685800" rtl="0" eaLnBrk="1" latinLnBrk="0" hangingPunct="1">
        <a:defRPr sz="2100" kern="1200">
          <a:solidFill>
            <a:schemeClr val="tx1"/>
          </a:solidFill>
          <a:latin typeface="+mn-lt"/>
          <a:ea typeface="+mn-ea"/>
          <a:cs typeface="+mn-cs"/>
        </a:defRPr>
      </a:lvl5pPr>
      <a:lvl6pPr marL="1714500" algn="l" defTabSz="685800" rtl="0" eaLnBrk="1" latinLnBrk="0" hangingPunct="1">
        <a:defRPr sz="2100" kern="1200">
          <a:solidFill>
            <a:schemeClr val="tx1"/>
          </a:solidFill>
          <a:latin typeface="+mn-lt"/>
          <a:ea typeface="+mn-ea"/>
          <a:cs typeface="+mn-cs"/>
        </a:defRPr>
      </a:lvl6pPr>
      <a:lvl7pPr marL="2057400" algn="l" defTabSz="685800" rtl="0" eaLnBrk="1" latinLnBrk="0" hangingPunct="1">
        <a:defRPr sz="2100" kern="1200">
          <a:solidFill>
            <a:schemeClr val="tx1"/>
          </a:solidFill>
          <a:latin typeface="+mn-lt"/>
          <a:ea typeface="+mn-ea"/>
          <a:cs typeface="+mn-cs"/>
        </a:defRPr>
      </a:lvl7pPr>
      <a:lvl8pPr marL="2400300" algn="l" defTabSz="685800" rtl="0" eaLnBrk="1" latinLnBrk="0" hangingPunct="1">
        <a:defRPr sz="2100" kern="1200">
          <a:solidFill>
            <a:schemeClr val="tx1"/>
          </a:solidFill>
          <a:latin typeface="+mn-lt"/>
          <a:ea typeface="+mn-ea"/>
          <a:cs typeface="+mn-cs"/>
        </a:defRPr>
      </a:lvl8pPr>
      <a:lvl9pPr marL="2743200" algn="l" defTabSz="68580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598460" y="1337969"/>
            <a:ext cx="3065480" cy="2166835"/>
          </a:xfrm>
          <a:prstGeom prst="rect">
            <a:avLst/>
          </a:prstGeom>
        </p:spPr>
        <p:txBody>
          <a:bodyPr spcFirstLastPara="1" lIns="91425" tIns="91425" rIns="91425" bIns="91425" anchor="b" anchorCtr="0">
            <a:normAutofit fontScale="90000"/>
          </a:bodyPr>
          <a:lstStyle/>
          <a:p>
            <a:pPr marL="0" lvl="0" indent="0" algn="l" rtl="0">
              <a:spcBef>
                <a:spcPts val="0"/>
              </a:spcBef>
              <a:spcAft>
                <a:spcPts val="0"/>
              </a:spcAft>
              <a:buNone/>
            </a:pPr>
            <a:r>
              <a:rPr lang="en-US" sz="4100" dirty="0">
                <a:latin typeface="Roboto"/>
                <a:ea typeface="Roboto"/>
                <a:cs typeface="Roboto"/>
                <a:sym typeface="Roboto"/>
              </a:rPr>
              <a:t>Which</a:t>
            </a:r>
            <a:br>
              <a:rPr lang="en-US" sz="4100" dirty="0">
                <a:latin typeface="Roboto"/>
                <a:ea typeface="Roboto"/>
                <a:cs typeface="Roboto"/>
                <a:sym typeface="Roboto"/>
              </a:rPr>
            </a:br>
            <a:r>
              <a:rPr lang="en-US" sz="4100" dirty="0">
                <a:latin typeface="Roboto"/>
                <a:ea typeface="Roboto"/>
                <a:cs typeface="Roboto"/>
                <a:sym typeface="Roboto"/>
              </a:rPr>
              <a:t>Game Engine Should You Use?</a:t>
            </a:r>
          </a:p>
        </p:txBody>
      </p:sp>
      <p:sp>
        <p:nvSpPr>
          <p:cNvPr id="56" name="Google Shape;56;p13"/>
          <p:cNvSpPr txBox="1">
            <a:spLocks noGrp="1"/>
          </p:cNvSpPr>
          <p:nvPr>
            <p:ph type="subTitle" idx="1"/>
          </p:nvPr>
        </p:nvSpPr>
        <p:spPr>
          <a:xfrm>
            <a:off x="5598459" y="3563169"/>
            <a:ext cx="3065478" cy="860898"/>
          </a:xfrm>
          <a:prstGeom prst="rect">
            <a:avLst/>
          </a:prstGeom>
        </p:spPr>
        <p:txBody>
          <a:bodyPr spcFirstLastPara="1" lIns="91425" tIns="91425" rIns="91425" bIns="91425" anchor="t" anchorCtr="0">
            <a:normAutofit/>
          </a:bodyPr>
          <a:lstStyle/>
          <a:p>
            <a:pPr marL="0" lvl="0" indent="0" algn="l" rtl="0">
              <a:spcBef>
                <a:spcPts val="0"/>
              </a:spcBef>
              <a:spcAft>
                <a:spcPts val="600"/>
              </a:spcAft>
              <a:buNone/>
            </a:pPr>
            <a:r>
              <a:rPr lang="en-US" sz="1500">
                <a:latin typeface="Century Gothic" panose="020B0502020202020204" pitchFamily="34" charset="0"/>
                <a:ea typeface="Crete Round"/>
                <a:cs typeface="Crete Round"/>
                <a:sym typeface="Crete Round"/>
              </a:rPr>
              <a:t>Sean O’Connor</a:t>
            </a:r>
          </a:p>
        </p:txBody>
      </p:sp>
      <p:sp>
        <p:nvSpPr>
          <p:cNvPr id="72" name="Freeform: Shape 7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8" name="Picture 67" descr="Abstract background of 3D colourful bars">
            <a:extLst>
              <a:ext uri="{FF2B5EF4-FFF2-40B4-BE49-F238E27FC236}">
                <a16:creationId xmlns:a16="http://schemas.microsoft.com/office/drawing/2014/main" id="{D8A3D31D-FA44-4CBA-99BF-3180955882C2}"/>
              </a:ext>
            </a:extLst>
          </p:cNvPr>
          <p:cNvPicPr>
            <a:picLocks noChangeAspect="1"/>
          </p:cNvPicPr>
          <p:nvPr/>
        </p:nvPicPr>
        <p:blipFill rotWithShape="1">
          <a:blip r:embed="rId3"/>
          <a:srcRect l="16996" r="14594"/>
          <a:stretch/>
        </p:blipFill>
        <p:spPr>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6">
                                            <p:txEl>
                                              <p:pRg st="0" end="0"/>
                                            </p:txEl>
                                          </p:spTgt>
                                        </p:tgtEl>
                                        <p:attrNameLst>
                                          <p:attrName>style.visibility</p:attrName>
                                        </p:attrNameLst>
                                      </p:cBhvr>
                                      <p:to>
                                        <p:strVal val="visible"/>
                                      </p:to>
                                    </p:set>
                                    <p:animEffect transition="in" filter="fade">
                                      <p:cBhvr>
                                        <p:cTn id="7" dur="700"/>
                                        <p:tgtEl>
                                          <p:spTgt spid="5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4"/>
                                        </p:tgtEl>
                                        <p:attrNameLst>
                                          <p:attrName>style.visibility</p:attrName>
                                        </p:attrNameLst>
                                      </p:cBhvr>
                                      <p:to>
                                        <p:strVal val="visible"/>
                                      </p:to>
                                    </p:set>
                                    <p:animEffect transition="in" filter="fade">
                                      <p:cBhvr>
                                        <p:cTn id="10" dur="7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79"/>
        <p:cNvGrpSpPr/>
        <p:nvPr/>
      </p:nvGrpSpPr>
      <p:grpSpPr>
        <a:xfrm>
          <a:off x="0" y="0"/>
          <a:ext cx="0" cy="0"/>
          <a:chOff x="0" y="0"/>
          <a:chExt cx="0" cy="0"/>
        </a:xfrm>
      </p:grpSpPr>
      <p:sp>
        <p:nvSpPr>
          <p:cNvPr id="103" name="Freeform: Shape 102">
            <a:extLst>
              <a:ext uri="{FF2B5EF4-FFF2-40B4-BE49-F238E27FC236}">
                <a16:creationId xmlns:a16="http://schemas.microsoft.com/office/drawing/2014/main" id="{4F9857ED-1DEF-4481-AEB4-E7759342A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092957" cy="5143500"/>
          </a:xfrm>
          <a:custGeom>
            <a:avLst/>
            <a:gdLst>
              <a:gd name="connsiteX0" fmla="*/ 5457275 w 5457275"/>
              <a:gd name="connsiteY0" fmla="*/ 0 h 6858000"/>
              <a:gd name="connsiteX1" fmla="*/ 361354 w 5457275"/>
              <a:gd name="connsiteY1" fmla="*/ 0 h 6858000"/>
              <a:gd name="connsiteX2" fmla="*/ 335637 w 5457275"/>
              <a:gd name="connsiteY2" fmla="*/ 94722 h 6858000"/>
              <a:gd name="connsiteX3" fmla="*/ 690849 w 5457275"/>
              <a:gd name="connsiteY3" fmla="*/ 6842426 h 6858000"/>
              <a:gd name="connsiteX4" fmla="*/ 696735 w 5457275"/>
              <a:gd name="connsiteY4" fmla="*/ 6858000 h 6858000"/>
              <a:gd name="connsiteX5" fmla="*/ 5457275 w 545727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7275" h="6858000">
                <a:moveTo>
                  <a:pt x="5457275" y="0"/>
                </a:moveTo>
                <a:lnTo>
                  <a:pt x="361354" y="0"/>
                </a:lnTo>
                <a:lnTo>
                  <a:pt x="335637" y="94722"/>
                </a:lnTo>
                <a:cubicBezTo>
                  <a:pt x="-226206" y="2374054"/>
                  <a:pt x="-65870" y="4704140"/>
                  <a:pt x="690849" y="6842426"/>
                </a:cubicBezTo>
                <a:lnTo>
                  <a:pt x="696735" y="6858000"/>
                </a:lnTo>
                <a:lnTo>
                  <a:pt x="5457275"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D6E4FBE1-8E8A-42A6-B693-88C8979D8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921520" cy="5143500"/>
          </a:xfrm>
          <a:custGeom>
            <a:avLst/>
            <a:gdLst>
              <a:gd name="connsiteX0" fmla="*/ 5228693 w 5228693"/>
              <a:gd name="connsiteY0" fmla="*/ 0 h 6858000"/>
              <a:gd name="connsiteX1" fmla="*/ 371685 w 5228693"/>
              <a:gd name="connsiteY1" fmla="*/ 1 h 6858000"/>
              <a:gd name="connsiteX2" fmla="*/ 319533 w 5228693"/>
              <a:gd name="connsiteY2" fmla="*/ 193787 h 6858000"/>
              <a:gd name="connsiteX3" fmla="*/ 623642 w 5228693"/>
              <a:gd name="connsiteY3" fmla="*/ 6599363 h 6858000"/>
              <a:gd name="connsiteX4" fmla="*/ 717029 w 5228693"/>
              <a:gd name="connsiteY4" fmla="*/ 6858000 h 6858000"/>
              <a:gd name="connsiteX5" fmla="*/ 5228693 w 522869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693" h="6858000">
                <a:moveTo>
                  <a:pt x="5228693" y="0"/>
                </a:moveTo>
                <a:lnTo>
                  <a:pt x="371685" y="1"/>
                </a:lnTo>
                <a:lnTo>
                  <a:pt x="319533" y="193787"/>
                </a:lnTo>
                <a:cubicBezTo>
                  <a:pt x="-206622" y="2355719"/>
                  <a:pt x="-67685" y="4563346"/>
                  <a:pt x="623642" y="6599363"/>
                </a:cubicBezTo>
                <a:lnTo>
                  <a:pt x="717029" y="6858000"/>
                </a:lnTo>
                <a:lnTo>
                  <a:pt x="5228693"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Google Shape;80;p15"/>
          <p:cNvSpPr txBox="1">
            <a:spLocks noGrp="1"/>
          </p:cNvSpPr>
          <p:nvPr>
            <p:ph type="title"/>
          </p:nvPr>
        </p:nvSpPr>
        <p:spPr>
          <a:xfrm>
            <a:off x="603503" y="997505"/>
            <a:ext cx="2865502" cy="3519297"/>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4100" kern="1200">
                <a:solidFill>
                  <a:schemeClr val="tx1"/>
                </a:solidFill>
                <a:latin typeface="+mj-lt"/>
                <a:ea typeface="+mj-ea"/>
                <a:cs typeface="+mj-cs"/>
                <a:sym typeface="Goblin One"/>
              </a:rPr>
              <a:t>What is a Game Engine?</a:t>
            </a:r>
          </a:p>
        </p:txBody>
      </p:sp>
      <p:sp>
        <p:nvSpPr>
          <p:cNvPr id="2" name="Rectangle: Diagonal Corners Rounded 1">
            <a:extLst>
              <a:ext uri="{FF2B5EF4-FFF2-40B4-BE49-F238E27FC236}">
                <a16:creationId xmlns:a16="http://schemas.microsoft.com/office/drawing/2014/main" id="{90E36FA2-7380-4C34-AA90-E7948236672C}"/>
              </a:ext>
            </a:extLst>
          </p:cNvPr>
          <p:cNvSpPr/>
          <p:nvPr/>
        </p:nvSpPr>
        <p:spPr>
          <a:xfrm>
            <a:off x="4553712" y="997505"/>
            <a:ext cx="4107942" cy="3519297"/>
          </a:xfrm>
          <a:prstGeom prst="round2DiagRect">
            <a:avLst/>
          </a:prstGeom>
          <a:solidFill>
            <a:schemeClr val="accent2">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dirty="0">
                <a:solidFill>
                  <a:schemeClr val="bg1">
                    <a:lumMod val="95000"/>
                    <a:lumOff val="5000"/>
                  </a:schemeClr>
                </a:solidFill>
                <a:effectLst/>
              </a:rPr>
              <a:t>Game Engines are tools that support and expedite the process of creating video games. They achieve this by creating native solutions for implementing physics, rendering pipelines, game cycle updates, animations, and interactions between game objects.</a:t>
            </a:r>
            <a:endParaRPr lang="en-US" sz="1700" dirty="0">
              <a:solidFill>
                <a:schemeClr val="bg1">
                  <a:lumMod val="95000"/>
                  <a:lumOff val="5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394391-5B39-4C1A-B917-F0A3FFB3E7E6}"/>
              </a:ext>
            </a:extLst>
          </p:cNvPr>
          <p:cNvSpPr/>
          <p:nvPr/>
        </p:nvSpPr>
        <p:spPr>
          <a:xfrm>
            <a:off x="0" y="152400"/>
            <a:ext cx="9144000" cy="3062514"/>
          </a:xfrm>
          <a:prstGeom prst="rect">
            <a:avLst/>
          </a:prstGeom>
          <a:solidFill>
            <a:schemeClr val="bg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8" name="Straight Connector 80">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46957" y="358311"/>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34" name="Picture 10" descr="Icon&#10;&#10;Description automatically generated">
            <a:extLst>
              <a:ext uri="{FF2B5EF4-FFF2-40B4-BE49-F238E27FC236}">
                <a16:creationId xmlns:a16="http://schemas.microsoft.com/office/drawing/2014/main" id="{C0CC1257-0F66-42D6-B0B8-1E03BF81B4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2644" y="736773"/>
            <a:ext cx="1986278" cy="198627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82">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75159"/>
            <a:ext cx="8579094" cy="138319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36221-DE08-4727-962B-DEFCB0AB2BF6}"/>
              </a:ext>
            </a:extLst>
          </p:cNvPr>
          <p:cNvSpPr>
            <a:spLocks noGrp="1"/>
          </p:cNvSpPr>
          <p:nvPr>
            <p:ph type="title"/>
          </p:nvPr>
        </p:nvSpPr>
        <p:spPr>
          <a:xfrm>
            <a:off x="395653" y="3567478"/>
            <a:ext cx="8354891" cy="697835"/>
          </a:xfrm>
        </p:spPr>
        <p:txBody>
          <a:bodyPr vert="horz" lIns="91440" tIns="45720" rIns="91440" bIns="45720" rtlCol="0" anchor="b">
            <a:normAutofit/>
          </a:bodyPr>
          <a:lstStyle/>
          <a:p>
            <a:pPr algn="ctr" defTabSz="914400"/>
            <a:r>
              <a:rPr lang="en-US" sz="4100">
                <a:solidFill>
                  <a:srgbClr val="FFFFFF"/>
                </a:solidFill>
              </a:rPr>
              <a:t>Public Game Engines</a:t>
            </a:r>
          </a:p>
        </p:txBody>
      </p:sp>
      <p:pic>
        <p:nvPicPr>
          <p:cNvPr id="1036" name="Picture 12" descr="Core Games">
            <a:extLst>
              <a:ext uri="{FF2B5EF4-FFF2-40B4-BE49-F238E27FC236}">
                <a16:creationId xmlns:a16="http://schemas.microsoft.com/office/drawing/2014/main" id="{571DA695-D70C-43D6-B2BD-2371C080C6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0030" y="1420748"/>
            <a:ext cx="1994604" cy="6183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10;&#10;Description automatically generated">
            <a:extLst>
              <a:ext uri="{FF2B5EF4-FFF2-40B4-BE49-F238E27FC236}">
                <a16:creationId xmlns:a16="http://schemas.microsoft.com/office/drawing/2014/main" id="{1539ABB1-D736-42A9-B8A5-F50D02DC73D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67607" y="698739"/>
            <a:ext cx="1985008" cy="2062346"/>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84">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3264" y="358311"/>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9572" y="358311"/>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30" name="Picture 6" descr="Guidelines for Using Unity Trademarks - Unity">
            <a:extLst>
              <a:ext uri="{FF2B5EF4-FFF2-40B4-BE49-F238E27FC236}">
                <a16:creationId xmlns:a16="http://schemas.microsoft.com/office/drawing/2014/main" id="{A15DED0B-6AA3-4553-B749-FAACACD3E57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18951" y="1399048"/>
            <a:ext cx="1986279" cy="695198"/>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Connector 88">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4018"/>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Diagonal Corners Rounded 8">
            <a:extLst>
              <a:ext uri="{FF2B5EF4-FFF2-40B4-BE49-F238E27FC236}">
                <a16:creationId xmlns:a16="http://schemas.microsoft.com/office/drawing/2014/main" id="{21B2AEB6-E792-47D1-83D2-EC581C3AB9F3}"/>
              </a:ext>
            </a:extLst>
          </p:cNvPr>
          <p:cNvSpPr/>
          <p:nvPr/>
        </p:nvSpPr>
        <p:spPr>
          <a:xfrm>
            <a:off x="0" y="151159"/>
            <a:ext cx="3593306" cy="872729"/>
          </a:xfrm>
          <a:prstGeom prst="round2DiagRect">
            <a:avLst/>
          </a:prstGeom>
          <a:solidFill>
            <a:schemeClr val="accent3">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381528-8A48-4340-ADDD-475AEE5DBEC1}"/>
              </a:ext>
            </a:extLst>
          </p:cNvPr>
          <p:cNvSpPr>
            <a:spLocks noGrp="1"/>
          </p:cNvSpPr>
          <p:nvPr>
            <p:ph type="title"/>
          </p:nvPr>
        </p:nvSpPr>
        <p:spPr>
          <a:xfrm>
            <a:off x="0" y="90437"/>
            <a:ext cx="7886700" cy="994172"/>
          </a:xfrm>
        </p:spPr>
        <p:txBody>
          <a:bodyPr/>
          <a:lstStyle/>
          <a:p>
            <a:r>
              <a:rPr lang="en-US" dirty="0"/>
              <a:t>Editor Break Down</a:t>
            </a:r>
          </a:p>
        </p:txBody>
      </p:sp>
      <p:graphicFrame>
        <p:nvGraphicFramePr>
          <p:cNvPr id="8" name="Google Shape;92;p16">
            <a:extLst>
              <a:ext uri="{FF2B5EF4-FFF2-40B4-BE49-F238E27FC236}">
                <a16:creationId xmlns:a16="http://schemas.microsoft.com/office/drawing/2014/main" id="{2E0824B0-BD3B-4946-B27D-17AA3ADEE24F}"/>
              </a:ext>
            </a:extLst>
          </p:cNvPr>
          <p:cNvGraphicFramePr/>
          <p:nvPr>
            <p:extLst>
              <p:ext uri="{D42A27DB-BD31-4B8C-83A1-F6EECF244321}">
                <p14:modId xmlns:p14="http://schemas.microsoft.com/office/powerpoint/2010/main" val="390474169"/>
              </p:ext>
            </p:extLst>
          </p:nvPr>
        </p:nvGraphicFramePr>
        <p:xfrm>
          <a:off x="143025" y="1877055"/>
          <a:ext cx="2050106" cy="1944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screenshot of a video game&#10;&#10;Description automatically generated">
            <a:extLst>
              <a:ext uri="{FF2B5EF4-FFF2-40B4-BE49-F238E27FC236}">
                <a16:creationId xmlns:a16="http://schemas.microsoft.com/office/drawing/2014/main" id="{D2599E5E-FA4C-4C57-84F3-475402891111}"/>
              </a:ext>
            </a:extLst>
          </p:cNvPr>
          <p:cNvPicPr>
            <a:picLocks noChangeAspect="1"/>
          </p:cNvPicPr>
          <p:nvPr/>
        </p:nvPicPr>
        <p:blipFill>
          <a:blip r:embed="rId7"/>
          <a:stretch>
            <a:fillRect/>
          </a:stretch>
        </p:blipFill>
        <p:spPr>
          <a:xfrm>
            <a:off x="1908749" y="1145331"/>
            <a:ext cx="7163814" cy="3839866"/>
          </a:xfrm>
          <a:prstGeom prst="rect">
            <a:avLst/>
          </a:prstGeom>
        </p:spPr>
      </p:pic>
    </p:spTree>
    <p:extLst>
      <p:ext uri="{BB962C8B-B14F-4D97-AF65-F5344CB8AC3E}">
        <p14:creationId xmlns:p14="http://schemas.microsoft.com/office/powerpoint/2010/main" val="267210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E871-976C-4097-98CD-4765E0448EDF}"/>
              </a:ext>
            </a:extLst>
          </p:cNvPr>
          <p:cNvSpPr>
            <a:spLocks noGrp="1"/>
          </p:cNvSpPr>
          <p:nvPr>
            <p:ph type="title"/>
          </p:nvPr>
        </p:nvSpPr>
        <p:spPr>
          <a:xfrm>
            <a:off x="1064341" y="3369373"/>
            <a:ext cx="2603774" cy="905452"/>
          </a:xfrm>
        </p:spPr>
        <p:txBody>
          <a:bodyPr vert="horz" lIns="91440" tIns="45720" rIns="91440" bIns="45720" rtlCol="0" anchor="b">
            <a:normAutofit fontScale="90000"/>
          </a:bodyPr>
          <a:lstStyle/>
          <a:p>
            <a:pPr algn="ctr" defTabSz="914400"/>
            <a:r>
              <a:rPr lang="en-US" sz="6000" dirty="0"/>
              <a:t>Godot</a:t>
            </a:r>
          </a:p>
        </p:txBody>
      </p:sp>
      <p:pic>
        <p:nvPicPr>
          <p:cNvPr id="4" name="Picture 3" descr="A screenshot of a computer&#10;&#10;Description automatically generated with medium confidence">
            <a:extLst>
              <a:ext uri="{FF2B5EF4-FFF2-40B4-BE49-F238E27FC236}">
                <a16:creationId xmlns:a16="http://schemas.microsoft.com/office/drawing/2014/main" id="{1EB59F9F-F4B6-4F86-BBCD-1DB067B91266}"/>
              </a:ext>
            </a:extLst>
          </p:cNvPr>
          <p:cNvPicPr>
            <a:picLocks noChangeAspect="1"/>
          </p:cNvPicPr>
          <p:nvPr/>
        </p:nvPicPr>
        <p:blipFill>
          <a:blip r:embed="rId2"/>
          <a:stretch>
            <a:fillRect/>
          </a:stretch>
        </p:blipFill>
        <p:spPr>
          <a:xfrm>
            <a:off x="0" y="640223"/>
            <a:ext cx="4541213" cy="2429549"/>
          </a:xfrm>
          <a:prstGeom prst="rect">
            <a:avLst/>
          </a:prstGeom>
        </p:spPr>
      </p:pic>
      <p:cxnSp>
        <p:nvCxnSpPr>
          <p:cNvPr id="9" name="Straight Connector 8">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940060"/>
            <a:ext cx="0" cy="159067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website&#10;&#10;Description automatically generated">
            <a:extLst>
              <a:ext uri="{FF2B5EF4-FFF2-40B4-BE49-F238E27FC236}">
                <a16:creationId xmlns:a16="http://schemas.microsoft.com/office/drawing/2014/main" id="{C1E59230-338B-42B2-B28B-8E6B45A2E887}"/>
              </a:ext>
            </a:extLst>
          </p:cNvPr>
          <p:cNvPicPr>
            <a:picLocks noChangeAspect="1"/>
          </p:cNvPicPr>
          <p:nvPr/>
        </p:nvPicPr>
        <p:blipFill>
          <a:blip r:embed="rId3"/>
          <a:stretch>
            <a:fillRect/>
          </a:stretch>
        </p:blipFill>
        <p:spPr>
          <a:xfrm>
            <a:off x="4685419" y="640223"/>
            <a:ext cx="4344305" cy="2324203"/>
          </a:xfrm>
          <a:prstGeom prst="rect">
            <a:avLst/>
          </a:prstGeom>
        </p:spPr>
      </p:pic>
      <p:sp>
        <p:nvSpPr>
          <p:cNvPr id="8" name="Title 1">
            <a:extLst>
              <a:ext uri="{FF2B5EF4-FFF2-40B4-BE49-F238E27FC236}">
                <a16:creationId xmlns:a16="http://schemas.microsoft.com/office/drawing/2014/main" id="{D2057AA9-BB41-4F2C-A196-84405452633D}"/>
              </a:ext>
            </a:extLst>
          </p:cNvPr>
          <p:cNvSpPr txBox="1">
            <a:spLocks/>
          </p:cNvSpPr>
          <p:nvPr/>
        </p:nvSpPr>
        <p:spPr>
          <a:xfrm>
            <a:off x="5475885" y="3440657"/>
            <a:ext cx="2603774" cy="90545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r>
              <a:rPr lang="en-US" sz="6000" dirty="0"/>
              <a:t>Unreal</a:t>
            </a:r>
          </a:p>
        </p:txBody>
      </p:sp>
    </p:spTree>
    <p:extLst>
      <p:ext uri="{BB962C8B-B14F-4D97-AF65-F5344CB8AC3E}">
        <p14:creationId xmlns:p14="http://schemas.microsoft.com/office/powerpoint/2010/main" val="3470543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B006AC-768D-4C64-B24F-CA70475A70E1}"/>
              </a:ext>
            </a:extLst>
          </p:cNvPr>
          <p:cNvSpPr/>
          <p:nvPr/>
        </p:nvSpPr>
        <p:spPr>
          <a:xfrm>
            <a:off x="370114" y="1190171"/>
            <a:ext cx="8294915" cy="3294743"/>
          </a:xfrm>
          <a:prstGeom prst="rect">
            <a:avLst/>
          </a:prstGeom>
          <a:solidFill>
            <a:schemeClr val="tx2">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57753-43B9-4A2A-94BF-77ADCCBF2351}"/>
              </a:ext>
            </a:extLst>
          </p:cNvPr>
          <p:cNvSpPr>
            <a:spLocks noGrp="1"/>
          </p:cNvSpPr>
          <p:nvPr>
            <p:ph type="title"/>
          </p:nvPr>
        </p:nvSpPr>
        <p:spPr/>
        <p:txBody>
          <a:bodyPr/>
          <a:lstStyle/>
          <a:p>
            <a:pPr algn="ctr"/>
            <a:r>
              <a:rPr lang="en-US" b="1" u="sng" dirty="0">
                <a:solidFill>
                  <a:schemeClr val="bg1"/>
                </a:solidFill>
              </a:rPr>
              <a:t>Revenue Cuts</a:t>
            </a:r>
          </a:p>
        </p:txBody>
      </p:sp>
      <p:sp>
        <p:nvSpPr>
          <p:cNvPr id="3" name="TextBox 2">
            <a:extLst>
              <a:ext uri="{FF2B5EF4-FFF2-40B4-BE49-F238E27FC236}">
                <a16:creationId xmlns:a16="http://schemas.microsoft.com/office/drawing/2014/main" id="{88479AFB-3357-4E4F-90B6-955DF659795C}"/>
              </a:ext>
            </a:extLst>
          </p:cNvPr>
          <p:cNvSpPr txBox="1"/>
          <p:nvPr/>
        </p:nvSpPr>
        <p:spPr>
          <a:xfrm>
            <a:off x="755904" y="1816608"/>
            <a:ext cx="3450336" cy="1815882"/>
          </a:xfrm>
          <a:prstGeom prst="rect">
            <a:avLst/>
          </a:prstGeom>
          <a:noFill/>
        </p:spPr>
        <p:txBody>
          <a:bodyPr wrap="square" rtlCol="0">
            <a:spAutoFit/>
          </a:bodyPr>
          <a:lstStyle/>
          <a:p>
            <a:r>
              <a:rPr lang="en-US" dirty="0">
                <a:solidFill>
                  <a:schemeClr val="bg1"/>
                </a:solidFill>
              </a:rPr>
              <a:t>Unity will require a Pro license on when you make above $100,000</a:t>
            </a:r>
          </a:p>
        </p:txBody>
      </p:sp>
      <p:sp>
        <p:nvSpPr>
          <p:cNvPr id="4" name="TextBox 3">
            <a:extLst>
              <a:ext uri="{FF2B5EF4-FFF2-40B4-BE49-F238E27FC236}">
                <a16:creationId xmlns:a16="http://schemas.microsoft.com/office/drawing/2014/main" id="{5DC0A179-3F57-485F-B8CD-4D093622D8E9}"/>
              </a:ext>
            </a:extLst>
          </p:cNvPr>
          <p:cNvSpPr txBox="1"/>
          <p:nvPr/>
        </p:nvSpPr>
        <p:spPr>
          <a:xfrm>
            <a:off x="4785360" y="1816608"/>
            <a:ext cx="3450336" cy="2246769"/>
          </a:xfrm>
          <a:prstGeom prst="rect">
            <a:avLst/>
          </a:prstGeom>
          <a:noFill/>
        </p:spPr>
        <p:txBody>
          <a:bodyPr wrap="square" rtlCol="0">
            <a:spAutoFit/>
          </a:bodyPr>
          <a:lstStyle/>
          <a:p>
            <a:r>
              <a:rPr lang="en-US" dirty="0">
                <a:solidFill>
                  <a:schemeClr val="bg1"/>
                </a:solidFill>
              </a:rPr>
              <a:t>Unreal takes a 5% cut from revenue on applications once they make $3,000 per quarter</a:t>
            </a:r>
          </a:p>
        </p:txBody>
      </p:sp>
    </p:spTree>
    <p:extLst>
      <p:ext uri="{BB962C8B-B14F-4D97-AF65-F5344CB8AC3E}">
        <p14:creationId xmlns:p14="http://schemas.microsoft.com/office/powerpoint/2010/main" val="777040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A9361F90-6FDF-4D0D-B671-9886D2B34E6D}"/>
              </a:ext>
            </a:extLst>
          </p:cNvPr>
          <p:cNvPicPr>
            <a:picLocks noChangeAspect="1"/>
          </p:cNvPicPr>
          <p:nvPr/>
        </p:nvPicPr>
        <p:blipFill>
          <a:blip r:embed="rId2"/>
          <a:stretch>
            <a:fillRect/>
          </a:stretch>
        </p:blipFill>
        <p:spPr>
          <a:xfrm>
            <a:off x="292608" y="1337627"/>
            <a:ext cx="4381500" cy="2468245"/>
          </a:xfrm>
          <a:prstGeom prst="rect">
            <a:avLst/>
          </a:prstGeom>
        </p:spPr>
      </p:pic>
      <p:sp>
        <p:nvSpPr>
          <p:cNvPr id="7" name="TextBox 6">
            <a:extLst>
              <a:ext uri="{FF2B5EF4-FFF2-40B4-BE49-F238E27FC236}">
                <a16:creationId xmlns:a16="http://schemas.microsoft.com/office/drawing/2014/main" id="{F1C6A59B-9625-45F0-B88E-E90DB182E0E4}"/>
              </a:ext>
            </a:extLst>
          </p:cNvPr>
          <p:cNvSpPr txBox="1"/>
          <p:nvPr/>
        </p:nvSpPr>
        <p:spPr>
          <a:xfrm>
            <a:off x="5218176" y="926592"/>
            <a:ext cx="3291840" cy="3539430"/>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chemeClr val="bg1"/>
                </a:solidFill>
              </a:rPr>
              <a:t>That is not going to happen!</a:t>
            </a:r>
          </a:p>
          <a:p>
            <a:endParaRPr lang="en-US" dirty="0">
              <a:solidFill>
                <a:schemeClr val="bg1"/>
              </a:solidFill>
            </a:endParaRPr>
          </a:p>
          <a:p>
            <a:pPr marL="457200" indent="-457200">
              <a:buFont typeface="Arial" panose="020B0604020202020204" pitchFamily="34" charset="0"/>
              <a:buChar char="•"/>
            </a:pPr>
            <a:r>
              <a:rPr lang="en-US" dirty="0">
                <a:solidFill>
                  <a:schemeClr val="bg1"/>
                </a:solidFill>
              </a:rPr>
              <a:t>And if it does happen…you don’t have to worry about anything!</a:t>
            </a:r>
          </a:p>
        </p:txBody>
      </p:sp>
    </p:spTree>
    <p:extLst>
      <p:ext uri="{BB962C8B-B14F-4D97-AF65-F5344CB8AC3E}">
        <p14:creationId xmlns:p14="http://schemas.microsoft.com/office/powerpoint/2010/main" val="117954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bg1">
                    <a:lumMod val="85000"/>
                  </a:schemeClr>
                </a:solidFill>
                <a:latin typeface="Century Gothic" panose="020B0502020202020204" pitchFamily="34" charset="0"/>
              </a:rPr>
              <a:t>Unity Learn (Create With Code)</a:t>
            </a:r>
            <a:endParaRPr dirty="0">
              <a:solidFill>
                <a:schemeClr val="bg1">
                  <a:lumMod val="85000"/>
                </a:schemeClr>
              </a:solidFill>
              <a:latin typeface="Century Gothic" panose="020B0502020202020204" pitchFamily="34" charset="0"/>
            </a:endParaRPr>
          </a:p>
          <a:p>
            <a:pPr marL="457200" lvl="0" indent="-342900" algn="l" rtl="0">
              <a:spcBef>
                <a:spcPts val="0"/>
              </a:spcBef>
              <a:spcAft>
                <a:spcPts val="0"/>
              </a:spcAft>
              <a:buSzPts val="1800"/>
              <a:buChar char="●"/>
            </a:pPr>
            <a:r>
              <a:rPr lang="en" dirty="0">
                <a:solidFill>
                  <a:schemeClr val="bg1">
                    <a:lumMod val="85000"/>
                  </a:schemeClr>
                </a:solidFill>
                <a:latin typeface="Century Gothic" panose="020B0502020202020204" pitchFamily="34" charset="0"/>
              </a:rPr>
              <a:t>GDC Talks</a:t>
            </a:r>
            <a:endParaRPr dirty="0">
              <a:solidFill>
                <a:schemeClr val="bg1">
                  <a:lumMod val="85000"/>
                </a:schemeClr>
              </a:solidFill>
              <a:latin typeface="Century Gothic" panose="020B0502020202020204" pitchFamily="34" charset="0"/>
            </a:endParaRPr>
          </a:p>
          <a:p>
            <a:pPr marL="457200" lvl="0" indent="-342900" algn="l" rtl="0">
              <a:spcBef>
                <a:spcPts val="0"/>
              </a:spcBef>
              <a:spcAft>
                <a:spcPts val="0"/>
              </a:spcAft>
              <a:buSzPts val="1800"/>
              <a:buChar char="●"/>
            </a:pPr>
            <a:r>
              <a:rPr lang="en" dirty="0">
                <a:solidFill>
                  <a:schemeClr val="bg1">
                    <a:lumMod val="85000"/>
                  </a:schemeClr>
                </a:solidFill>
                <a:latin typeface="Century Gothic" panose="020B0502020202020204" pitchFamily="34" charset="0"/>
              </a:rPr>
              <a:t>YouTube</a:t>
            </a:r>
            <a:endParaRPr dirty="0">
              <a:solidFill>
                <a:schemeClr val="bg1">
                  <a:lumMod val="85000"/>
                </a:schemeClr>
              </a:solidFill>
              <a:latin typeface="Century Gothic" panose="020B0502020202020204" pitchFamily="34" charset="0"/>
            </a:endParaRPr>
          </a:p>
        </p:txBody>
      </p:sp>
      <p:pic>
        <p:nvPicPr>
          <p:cNvPr id="148" name="Google Shape;148;p21"/>
          <p:cNvPicPr preferRelativeResize="0"/>
          <p:nvPr/>
        </p:nvPicPr>
        <p:blipFill>
          <a:blip r:embed="rId3">
            <a:alphaModFix/>
          </a:blip>
          <a:stretch>
            <a:fillRect/>
          </a:stretch>
        </p:blipFill>
        <p:spPr>
          <a:xfrm>
            <a:off x="4679900" y="2460700"/>
            <a:ext cx="4375776" cy="2461374"/>
          </a:xfrm>
          <a:prstGeom prst="rect">
            <a:avLst/>
          </a:prstGeom>
          <a:noFill/>
          <a:ln>
            <a:noFill/>
          </a:ln>
        </p:spPr>
      </p:pic>
      <p:pic>
        <p:nvPicPr>
          <p:cNvPr id="149" name="Google Shape;149;p21"/>
          <p:cNvPicPr preferRelativeResize="0"/>
          <p:nvPr/>
        </p:nvPicPr>
        <p:blipFill>
          <a:blip r:embed="rId4">
            <a:alphaModFix/>
          </a:blip>
          <a:stretch>
            <a:fillRect/>
          </a:stretch>
        </p:blipFill>
        <p:spPr>
          <a:xfrm>
            <a:off x="4679900" y="253200"/>
            <a:ext cx="1931576" cy="1931576"/>
          </a:xfrm>
          <a:prstGeom prst="rect">
            <a:avLst/>
          </a:prstGeom>
          <a:noFill/>
          <a:ln>
            <a:noFill/>
          </a:ln>
        </p:spPr>
      </p:pic>
      <p:pic>
        <p:nvPicPr>
          <p:cNvPr id="150" name="Google Shape;150;p21"/>
          <p:cNvPicPr preferRelativeResize="0"/>
          <p:nvPr/>
        </p:nvPicPr>
        <p:blipFill>
          <a:blip r:embed="rId5">
            <a:alphaModFix/>
          </a:blip>
          <a:stretch>
            <a:fillRect/>
          </a:stretch>
        </p:blipFill>
        <p:spPr>
          <a:xfrm>
            <a:off x="6900725" y="253200"/>
            <a:ext cx="1931576" cy="1931576"/>
          </a:xfrm>
          <a:prstGeom prst="rect">
            <a:avLst/>
          </a:prstGeom>
          <a:noFill/>
          <a:ln>
            <a:noFill/>
          </a:ln>
        </p:spPr>
      </p:pic>
      <p:sp>
        <p:nvSpPr>
          <p:cNvPr id="152" name="Google Shape;152;p21"/>
          <p:cNvSpPr txBox="1"/>
          <p:nvPr/>
        </p:nvSpPr>
        <p:spPr>
          <a:xfrm>
            <a:off x="5910482" y="4290781"/>
            <a:ext cx="336210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dirty="0">
                <a:solidFill>
                  <a:schemeClr val="dk1"/>
                </a:solidFill>
                <a:latin typeface="Century Gothic" panose="020B0502020202020204" pitchFamily="34" charset="0"/>
                <a:ea typeface="Goblin One"/>
                <a:cs typeface="Goblin One"/>
                <a:sym typeface="Goblin One"/>
              </a:rPr>
              <a:t>Create With Code</a:t>
            </a:r>
            <a:endParaRPr sz="2400" dirty="0">
              <a:solidFill>
                <a:schemeClr val="dk1"/>
              </a:solidFill>
              <a:latin typeface="Century Gothic" panose="020B0502020202020204" pitchFamily="34" charset="0"/>
              <a:ea typeface="Goblin One"/>
              <a:cs typeface="Goblin One"/>
              <a:sym typeface="Goblin One"/>
            </a:endParaRPr>
          </a:p>
        </p:txBody>
      </p:sp>
      <p:sp>
        <p:nvSpPr>
          <p:cNvPr id="2" name="Rectangle: Top Corners Snipped 1">
            <a:extLst>
              <a:ext uri="{FF2B5EF4-FFF2-40B4-BE49-F238E27FC236}">
                <a16:creationId xmlns:a16="http://schemas.microsoft.com/office/drawing/2014/main" id="{5ACFFDC1-1AB9-41D6-AABD-EB5B140F0E18}"/>
              </a:ext>
            </a:extLst>
          </p:cNvPr>
          <p:cNvSpPr/>
          <p:nvPr/>
        </p:nvSpPr>
        <p:spPr>
          <a:xfrm rot="10800000">
            <a:off x="740259" y="-452084"/>
            <a:ext cx="3221831" cy="1575600"/>
          </a:xfrm>
          <a:prstGeom prst="snip2SameRect">
            <a:avLst/>
          </a:prstGeom>
          <a:solidFill>
            <a:srgbClr val="E11CE6">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oogle Shape;160;p22">
            <a:extLst>
              <a:ext uri="{FF2B5EF4-FFF2-40B4-BE49-F238E27FC236}">
                <a16:creationId xmlns:a16="http://schemas.microsoft.com/office/drawing/2014/main" id="{741526D9-A43A-4BD9-9D77-68BCB3049580}"/>
              </a:ext>
            </a:extLst>
          </p:cNvPr>
          <p:cNvPicPr preferRelativeResize="0"/>
          <p:nvPr/>
        </p:nvPicPr>
        <p:blipFill>
          <a:blip r:embed="rId6">
            <a:alphaModFix/>
          </a:blip>
          <a:stretch>
            <a:fillRect/>
          </a:stretch>
        </p:blipFill>
        <p:spPr>
          <a:xfrm>
            <a:off x="740259" y="2091187"/>
            <a:ext cx="2857500" cy="1600200"/>
          </a:xfrm>
          <a:prstGeom prst="rect">
            <a:avLst/>
          </a:prstGeom>
          <a:noFill/>
          <a:ln>
            <a:noFill/>
          </a:ln>
        </p:spPr>
      </p:pic>
      <p:pic>
        <p:nvPicPr>
          <p:cNvPr id="10" name="Google Shape;159;p22">
            <a:extLst>
              <a:ext uri="{FF2B5EF4-FFF2-40B4-BE49-F238E27FC236}">
                <a16:creationId xmlns:a16="http://schemas.microsoft.com/office/drawing/2014/main" id="{9D8B4AB8-41CF-4256-B915-537A2008C876}"/>
              </a:ext>
            </a:extLst>
          </p:cNvPr>
          <p:cNvPicPr preferRelativeResize="0"/>
          <p:nvPr/>
        </p:nvPicPr>
        <p:blipFill>
          <a:blip r:embed="rId7">
            <a:alphaModFix/>
          </a:blip>
          <a:stretch>
            <a:fillRect/>
          </a:stretch>
        </p:blipFill>
        <p:spPr>
          <a:xfrm>
            <a:off x="740257" y="3487104"/>
            <a:ext cx="2857502" cy="1607353"/>
          </a:xfrm>
          <a:prstGeom prst="rect">
            <a:avLst/>
          </a:prstGeom>
          <a:noFill/>
          <a:ln>
            <a:noFill/>
          </a:ln>
        </p:spPr>
      </p:pic>
      <p:sp>
        <p:nvSpPr>
          <p:cNvPr id="4" name="Title 3">
            <a:extLst>
              <a:ext uri="{FF2B5EF4-FFF2-40B4-BE49-F238E27FC236}">
                <a16:creationId xmlns:a16="http://schemas.microsoft.com/office/drawing/2014/main" id="{BF603EA6-A53B-4FEE-8D89-9F86E5931961}"/>
              </a:ext>
            </a:extLst>
          </p:cNvPr>
          <p:cNvSpPr>
            <a:spLocks noGrp="1"/>
          </p:cNvSpPr>
          <p:nvPr>
            <p:ph type="title"/>
          </p:nvPr>
        </p:nvSpPr>
        <p:spPr>
          <a:xfrm>
            <a:off x="863844" y="37924"/>
            <a:ext cx="7886700" cy="994172"/>
          </a:xfrm>
        </p:spPr>
        <p:txBody>
          <a:bodyPr/>
          <a:lstStyle/>
          <a:p>
            <a:r>
              <a:rPr lang="en-US" b="1" dirty="0"/>
              <a:t>Good Resources</a:t>
            </a:r>
          </a:p>
        </p:txBody>
      </p:sp>
    </p:spTree>
  </p:cSld>
  <p:clrMapOvr>
    <a:masterClrMapping/>
  </p:clrMapOvr>
</p:sld>
</file>

<file path=ppt/theme/theme1.xml><?xml version="1.0" encoding="utf-8"?>
<a:theme xmlns:a="http://schemas.openxmlformats.org/drawingml/2006/main" name="PowerPointHub-80's Games Retro">
  <a:themeElements>
    <a:clrScheme name="PowerPointHub-Nilubon">
      <a:dk1>
        <a:sysClr val="windowText" lastClr="000000"/>
      </a:dk1>
      <a:lt1>
        <a:sysClr val="window" lastClr="FFFFFF"/>
      </a:lt1>
      <a:dk2>
        <a:srgbClr val="44546A"/>
      </a:dk2>
      <a:lt2>
        <a:srgbClr val="E7E6E6"/>
      </a:lt2>
      <a:accent1>
        <a:srgbClr val="FFFF00"/>
      </a:accent1>
      <a:accent2>
        <a:srgbClr val="373DD7"/>
      </a:accent2>
      <a:accent3>
        <a:srgbClr val="F700DE"/>
      </a:accent3>
      <a:accent4>
        <a:srgbClr val="FF9933"/>
      </a:accent4>
      <a:accent5>
        <a:srgbClr val="FFFF00"/>
      </a:accent5>
      <a:accent6>
        <a:srgbClr val="373DD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PowerPointHub-80's Games Retro</Template>
  <TotalTime>400</TotalTime>
  <Words>147</Words>
  <Application>Microsoft Office PowerPoint</Application>
  <PresentationFormat>On-screen Show (16:9)</PresentationFormat>
  <Paragraphs>23</Paragraphs>
  <Slides>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 Light</vt:lpstr>
      <vt:lpstr>Roboto</vt:lpstr>
      <vt:lpstr>Arial</vt:lpstr>
      <vt:lpstr>Century Gothic</vt:lpstr>
      <vt:lpstr>Calibri</vt:lpstr>
      <vt:lpstr>PowerPointHub-80's Games Retro</vt:lpstr>
      <vt:lpstr>Which Game Engine Should You Use?</vt:lpstr>
      <vt:lpstr>What is a Game Engine?</vt:lpstr>
      <vt:lpstr>Public Game Engines</vt:lpstr>
      <vt:lpstr>Editor Break Down</vt:lpstr>
      <vt:lpstr>Godot</vt:lpstr>
      <vt:lpstr>Revenue Cuts</vt:lpstr>
      <vt:lpstr>PowerPoint Presentation</vt:lpstr>
      <vt:lpstr>Good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 Dangerous To Go Alone!</dc:title>
  <dc:creator>Sean O'Connor</dc:creator>
  <cp:lastModifiedBy>Sean O'Connor</cp:lastModifiedBy>
  <cp:revision>24</cp:revision>
  <dcterms:modified xsi:type="dcterms:W3CDTF">2022-02-23T01:30:35Z</dcterms:modified>
</cp:coreProperties>
</file>